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64876-8C7C-4656-9227-34495C90664F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990F-AB72-4606-A616-ADBF1229AB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64876-8C7C-4656-9227-34495C90664F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990F-AB72-4606-A616-ADBF1229AB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64876-8C7C-4656-9227-34495C90664F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990F-AB72-4606-A616-ADBF1229AB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64876-8C7C-4656-9227-34495C90664F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990F-AB72-4606-A616-ADBF1229AB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64876-8C7C-4656-9227-34495C90664F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990F-AB72-4606-A616-ADBF1229AB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64876-8C7C-4656-9227-34495C90664F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990F-AB72-4606-A616-ADBF1229AB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64876-8C7C-4656-9227-34495C90664F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990F-AB72-4606-A616-ADBF1229AB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64876-8C7C-4656-9227-34495C90664F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990F-AB72-4606-A616-ADBF1229AB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64876-8C7C-4656-9227-34495C90664F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990F-AB72-4606-A616-ADBF1229AB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64876-8C7C-4656-9227-34495C90664F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990F-AB72-4606-A616-ADBF1229AB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64876-8C7C-4656-9227-34495C90664F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990F-AB72-4606-A616-ADBF1229AB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64876-8C7C-4656-9227-34495C90664F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1990F-AB72-4606-A616-ADBF1229ABD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990599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762000" y="304800"/>
            <a:ext cx="7772400" cy="685799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Myriad Pro" pitchFamily="34" charset="0"/>
              </a:rPr>
              <a:t>J-PAL in Southeast Asia</a:t>
            </a:r>
            <a:endParaRPr lang="en-US" dirty="0">
              <a:latin typeface="Myriad Pro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38200" y="6096000"/>
            <a:ext cx="3713204" cy="542770"/>
            <a:chOff x="2286000" y="5697226"/>
            <a:chExt cx="4813300" cy="703574"/>
          </a:xfrm>
        </p:grpSpPr>
        <p:pic>
          <p:nvPicPr>
            <p:cNvPr id="7" name="Picture 6" descr="JPAL_Logo_Spread_RGB.jpg"/>
            <p:cNvPicPr>
              <a:picLocks noChangeAspect="1"/>
            </p:cNvPicPr>
            <p:nvPr/>
          </p:nvPicPr>
          <p:blipFill>
            <a:blip r:embed="rId2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8" name="Picture 7" descr="JPAL_Logo_Spread_RGB.jpg"/>
            <p:cNvPicPr>
              <a:picLocks noChangeAspect="1"/>
            </p:cNvPicPr>
            <p:nvPr/>
          </p:nvPicPr>
          <p:blipFill>
            <a:blip r:embed="rId2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  <p:sp>
        <p:nvSpPr>
          <p:cNvPr id="9" name="Slide Number Placeholder 20"/>
          <p:cNvSpPr>
            <a:spLocks noGrp="1"/>
          </p:cNvSpPr>
          <p:nvPr>
            <p:ph type="sldNum" sz="quarter" idx="12"/>
          </p:nvPr>
        </p:nvSpPr>
        <p:spPr>
          <a:xfrm>
            <a:off x="7315200" y="6264275"/>
            <a:ext cx="1371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 algn="ctr"/>
              <a:t>1</a:t>
            </a:fld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762000" y="5943600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2"/>
          <p:cNvSpPr>
            <a:spLocks noGrp="1"/>
          </p:cNvSpPr>
          <p:nvPr/>
        </p:nvSpPr>
        <p:spPr>
          <a:xfrm>
            <a:off x="685800" y="1295400"/>
            <a:ext cx="2743200" cy="4800599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Many evaluations run with Innovations for Poverty Action</a:t>
            </a:r>
            <a:endParaRPr lang="en-US" sz="1200" dirty="0" smtClean="0">
              <a:solidFill>
                <a:schemeClr val="tx1"/>
              </a:solidFill>
              <a:latin typeface="Myriad Pro" pitchFamily="34" charset="0"/>
            </a:endParaRP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More than 20 projects addressing issues of governance, finance, entrepreneurship, etc.</a:t>
            </a:r>
            <a:endParaRPr lang="en-US" sz="1200" dirty="0" smtClean="0">
              <a:solidFill>
                <a:schemeClr val="tx1"/>
              </a:solidFill>
              <a:latin typeface="Myriad Pro" pitchFamily="34" charset="0"/>
            </a:endParaRP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Close partnerships with local governments, finance organizations, and NGOs</a:t>
            </a:r>
          </a:p>
        </p:txBody>
      </p:sp>
      <p:pic>
        <p:nvPicPr>
          <p:cNvPr id="13" name="Picture 12" descr="South East Asia Projects Map 9.29.2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7600" y="1323168"/>
            <a:ext cx="4832040" cy="4391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42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J-PAL in Southeast Asia</vt:lpstr>
    </vt:vector>
  </TitlesOfParts>
  <Company>Massachusetts Institute of Technology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J-PAL in Southeast Asia</dc:title>
  <dc:creator>Caitlin Tulloch</dc:creator>
  <cp:lastModifiedBy>Caitlin Tulloch</cp:lastModifiedBy>
  <cp:revision>7</cp:revision>
  <dcterms:created xsi:type="dcterms:W3CDTF">2010-06-17T15:15:51Z</dcterms:created>
  <dcterms:modified xsi:type="dcterms:W3CDTF">2010-09-30T20:07:02Z</dcterms:modified>
</cp:coreProperties>
</file>